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322"/>
    <a:srgbClr val="5C3092"/>
    <a:srgbClr val="8A2B89"/>
    <a:srgbClr val="25408F"/>
    <a:srgbClr val="FF6600"/>
    <a:srgbClr val="717C7D"/>
    <a:srgbClr val="006AA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76" d="100"/>
          <a:sy n="176" d="100"/>
        </p:scale>
        <p:origin x="3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ross" userId="e303209d-db8f-4a68-9907-09a6610f8b06" providerId="ADAL" clId="{580B995D-419E-4070-8A1E-45871B2BF13B}"/>
    <pc:docChg chg="undo redo custSel addSld delSld modSld sldOrd">
      <pc:chgData name="Karen Cross" userId="e303209d-db8f-4a68-9907-09a6610f8b06" providerId="ADAL" clId="{580B995D-419E-4070-8A1E-45871B2BF13B}" dt="2021-05-04T13:19:55.462" v="1340" actId="20577"/>
      <pc:docMkLst>
        <pc:docMk/>
      </pc:docMkLst>
      <pc:sldChg chg="addSp delSp modSp mod">
        <pc:chgData name="Karen Cross" userId="e303209d-db8f-4a68-9907-09a6610f8b06" providerId="ADAL" clId="{580B995D-419E-4070-8A1E-45871B2BF13B}" dt="2021-05-04T13:19:55.462" v="1340" actId="20577"/>
        <pc:sldMkLst>
          <pc:docMk/>
          <pc:sldMk cId="2596271116" sldId="256"/>
        </pc:sldMkLst>
        <pc:spChg chg="mod">
          <ac:chgData name="Karen Cross" userId="e303209d-db8f-4a68-9907-09a6610f8b06" providerId="ADAL" clId="{580B995D-419E-4070-8A1E-45871B2BF13B}" dt="2021-04-27T16:14:07.388" v="150" actId="2711"/>
          <ac:spMkLst>
            <pc:docMk/>
            <pc:sldMk cId="2596271116" sldId="256"/>
            <ac:spMk id="4" creationId="{2726E2EB-57DC-4007-A5E3-BABF2AA1FBB8}"/>
          </ac:spMkLst>
        </pc:spChg>
        <pc:spChg chg="mod">
          <ac:chgData name="Karen Cross" userId="e303209d-db8f-4a68-9907-09a6610f8b06" providerId="ADAL" clId="{580B995D-419E-4070-8A1E-45871B2BF13B}" dt="2021-05-03T15:24:22.647" v="1156" actId="1076"/>
          <ac:spMkLst>
            <pc:docMk/>
            <pc:sldMk cId="2596271116" sldId="256"/>
            <ac:spMk id="14" creationId="{548DCF92-0324-4113-B7D5-247FAB480995}"/>
          </ac:spMkLst>
        </pc:spChg>
        <pc:spChg chg="mod">
          <ac:chgData name="Karen Cross" userId="e303209d-db8f-4a68-9907-09a6610f8b06" providerId="ADAL" clId="{580B995D-419E-4070-8A1E-45871B2BF13B}" dt="2021-05-04T13:19:55.462" v="1340" actId="20577"/>
          <ac:spMkLst>
            <pc:docMk/>
            <pc:sldMk cId="2596271116" sldId="256"/>
            <ac:spMk id="15" creationId="{F9383F50-2547-414C-820B-967A6F995B57}"/>
          </ac:spMkLst>
        </pc:spChg>
        <pc:picChg chg="add mod">
          <ac:chgData name="Karen Cross" userId="e303209d-db8f-4a68-9907-09a6610f8b06" providerId="ADAL" clId="{580B995D-419E-4070-8A1E-45871B2BF13B}" dt="2021-05-03T16:06:41.719" v="1213" actId="14100"/>
          <ac:picMkLst>
            <pc:docMk/>
            <pc:sldMk cId="2596271116" sldId="256"/>
            <ac:picMk id="3" creationId="{73E9530C-3EAC-4B3F-8C67-ADADA212D616}"/>
          </ac:picMkLst>
        </pc:picChg>
        <pc:picChg chg="del">
          <ac:chgData name="Karen Cross" userId="e303209d-db8f-4a68-9907-09a6610f8b06" providerId="ADAL" clId="{580B995D-419E-4070-8A1E-45871B2BF13B}" dt="2021-04-27T23:07:14.309" v="763" actId="478"/>
          <ac:picMkLst>
            <pc:docMk/>
            <pc:sldMk cId="2596271116" sldId="256"/>
            <ac:picMk id="9" creationId="{320DD7A1-C89B-44B8-9552-53359789AC52}"/>
          </ac:picMkLst>
        </pc:picChg>
        <pc:picChg chg="del mod">
          <ac:chgData name="Karen Cross" userId="e303209d-db8f-4a68-9907-09a6610f8b06" providerId="ADAL" clId="{580B995D-419E-4070-8A1E-45871B2BF13B}" dt="2021-04-27T23:07:29.127" v="769" actId="478"/>
          <ac:picMkLst>
            <pc:docMk/>
            <pc:sldMk cId="2596271116" sldId="256"/>
            <ac:picMk id="11" creationId="{64CEBAAD-7D7B-4EE7-A514-37761CE2E5CB}"/>
          </ac:picMkLst>
        </pc:picChg>
        <pc:picChg chg="del">
          <ac:chgData name="Karen Cross" userId="e303209d-db8f-4a68-9907-09a6610f8b06" providerId="ADAL" clId="{580B995D-419E-4070-8A1E-45871B2BF13B}" dt="2021-04-27T21:47:36.699" v="738" actId="478"/>
          <ac:picMkLst>
            <pc:docMk/>
            <pc:sldMk cId="2596271116" sldId="256"/>
            <ac:picMk id="13" creationId="{EF3EFEF3-D919-4F03-BABF-A7A2E37CC4D1}"/>
          </ac:picMkLst>
        </pc:picChg>
        <pc:picChg chg="add del mod">
          <ac:chgData name="Karen Cross" userId="e303209d-db8f-4a68-9907-09a6610f8b06" providerId="ADAL" clId="{580B995D-419E-4070-8A1E-45871B2BF13B}" dt="2021-04-27T21:47:44.540" v="741" actId="478"/>
          <ac:picMkLst>
            <pc:docMk/>
            <pc:sldMk cId="2596271116" sldId="256"/>
            <ac:picMk id="18" creationId="{BFA47BDF-BECD-49D5-841B-C98D73EF6926}"/>
          </ac:picMkLst>
        </pc:picChg>
        <pc:picChg chg="add del mod">
          <ac:chgData name="Karen Cross" userId="e303209d-db8f-4a68-9907-09a6610f8b06" providerId="ADAL" clId="{580B995D-419E-4070-8A1E-45871B2BF13B}" dt="2021-04-27T23:04:53.299" v="756" actId="478"/>
          <ac:picMkLst>
            <pc:docMk/>
            <pc:sldMk cId="2596271116" sldId="256"/>
            <ac:picMk id="20" creationId="{C1935B74-8920-4999-B5BC-C6B68C8ED4C5}"/>
          </ac:picMkLst>
        </pc:picChg>
        <pc:picChg chg="add del mod">
          <ac:chgData name="Karen Cross" userId="e303209d-db8f-4a68-9907-09a6610f8b06" providerId="ADAL" clId="{580B995D-419E-4070-8A1E-45871B2BF13B}" dt="2021-05-03T16:06:26.079" v="1208" actId="478"/>
          <ac:picMkLst>
            <pc:docMk/>
            <pc:sldMk cId="2596271116" sldId="256"/>
            <ac:picMk id="22" creationId="{1AB2B2D2-2CB6-4493-919A-2A1A26F45D1B}"/>
          </ac:picMkLst>
        </pc:picChg>
        <pc:picChg chg="add mod modCrop">
          <ac:chgData name="Karen Cross" userId="e303209d-db8f-4a68-9907-09a6610f8b06" providerId="ADAL" clId="{580B995D-419E-4070-8A1E-45871B2BF13B}" dt="2021-05-03T16:13:50.335" v="1221" actId="1076"/>
          <ac:picMkLst>
            <pc:docMk/>
            <pc:sldMk cId="2596271116" sldId="256"/>
            <ac:picMk id="24" creationId="{C3811BA1-360F-4BB9-8088-3A62166898E2}"/>
          </ac:picMkLst>
        </pc:picChg>
        <pc:picChg chg="add mod">
          <ac:chgData name="Karen Cross" userId="e303209d-db8f-4a68-9907-09a6610f8b06" providerId="ADAL" clId="{580B995D-419E-4070-8A1E-45871B2BF13B}" dt="2021-05-03T16:13:32.760" v="1219" actId="1036"/>
          <ac:picMkLst>
            <pc:docMk/>
            <pc:sldMk cId="2596271116" sldId="256"/>
            <ac:picMk id="26" creationId="{9E25D1D9-4698-4E0D-8064-EC9D8E3DC04C}"/>
          </ac:picMkLst>
        </pc:picChg>
      </pc:sldChg>
      <pc:sldChg chg="addSp delSp modSp new mod">
        <pc:chgData name="Karen Cross" userId="e303209d-db8f-4a68-9907-09a6610f8b06" providerId="ADAL" clId="{580B995D-419E-4070-8A1E-45871B2BF13B}" dt="2021-04-30T14:58:20.308" v="1112" actId="207"/>
        <pc:sldMkLst>
          <pc:docMk/>
          <pc:sldMk cId="4010725382" sldId="257"/>
        </pc:sldMkLst>
        <pc:spChg chg="del">
          <ac:chgData name="Karen Cross" userId="e303209d-db8f-4a68-9907-09a6610f8b06" providerId="ADAL" clId="{580B995D-419E-4070-8A1E-45871B2BF13B}" dt="2021-04-27T15:49:22.723" v="2" actId="478"/>
          <ac:spMkLst>
            <pc:docMk/>
            <pc:sldMk cId="4010725382" sldId="257"/>
            <ac:spMk id="2" creationId="{C8F07E27-A705-46C3-BD6B-8598030597EE}"/>
          </ac:spMkLst>
        </pc:spChg>
        <pc:spChg chg="add mod">
          <ac:chgData name="Karen Cross" userId="e303209d-db8f-4a68-9907-09a6610f8b06" providerId="ADAL" clId="{580B995D-419E-4070-8A1E-45871B2BF13B}" dt="2021-04-27T15:51:23.183" v="64" actId="207"/>
          <ac:spMkLst>
            <pc:docMk/>
            <pc:sldMk cId="4010725382" sldId="257"/>
            <ac:spMk id="3" creationId="{AD034EA0-B1F4-45B9-A9E5-4208997EDFDE}"/>
          </ac:spMkLst>
        </pc:spChg>
        <pc:spChg chg="add mod">
          <ac:chgData name="Karen Cross" userId="e303209d-db8f-4a68-9907-09a6610f8b06" providerId="ADAL" clId="{580B995D-419E-4070-8A1E-45871B2BF13B}" dt="2021-04-27T16:14:47.312" v="157" actId="255"/>
          <ac:spMkLst>
            <pc:docMk/>
            <pc:sldMk cId="4010725382" sldId="257"/>
            <ac:spMk id="4" creationId="{33A65B23-4F2F-45F1-9157-531D5AF13E63}"/>
          </ac:spMkLst>
        </pc:spChg>
        <pc:spChg chg="add del mod">
          <ac:chgData name="Karen Cross" userId="e303209d-db8f-4a68-9907-09a6610f8b06" providerId="ADAL" clId="{580B995D-419E-4070-8A1E-45871B2BF13B}" dt="2021-04-27T21:06:53.806" v="431" actId="478"/>
          <ac:spMkLst>
            <pc:docMk/>
            <pc:sldMk cId="4010725382" sldId="257"/>
            <ac:spMk id="7" creationId="{9C98346C-D369-4EF6-AECD-5D09EF55CC23}"/>
          </ac:spMkLst>
        </pc:spChg>
        <pc:spChg chg="add del mod">
          <ac:chgData name="Karen Cross" userId="e303209d-db8f-4a68-9907-09a6610f8b06" providerId="ADAL" clId="{580B995D-419E-4070-8A1E-45871B2BF13B}" dt="2021-04-27T15:52:09.251" v="71" actId="767"/>
          <ac:spMkLst>
            <pc:docMk/>
            <pc:sldMk cId="4010725382" sldId="257"/>
            <ac:spMk id="8" creationId="{BBE7EC5C-19ED-4083-87CC-BF97773EA89B}"/>
          </ac:spMkLst>
        </pc:spChg>
        <pc:spChg chg="add mod">
          <ac:chgData name="Karen Cross" userId="e303209d-db8f-4a68-9907-09a6610f8b06" providerId="ADAL" clId="{580B995D-419E-4070-8A1E-45871B2BF13B}" dt="2021-04-27T21:08:56.976" v="454" actId="1036"/>
          <ac:spMkLst>
            <pc:docMk/>
            <pc:sldMk cId="4010725382" sldId="257"/>
            <ac:spMk id="9" creationId="{4E4021CA-9F3E-41F8-BDC6-5DBE43C6457D}"/>
          </ac:spMkLst>
        </pc:spChg>
        <pc:spChg chg="add del mod">
          <ac:chgData name="Karen Cross" userId="e303209d-db8f-4a68-9907-09a6610f8b06" providerId="ADAL" clId="{580B995D-419E-4070-8A1E-45871B2BF13B}" dt="2021-04-27T15:57:40.619" v="84" actId="478"/>
          <ac:spMkLst>
            <pc:docMk/>
            <pc:sldMk cId="4010725382" sldId="257"/>
            <ac:spMk id="11" creationId="{4AE75219-0509-4DDE-8683-F6A1DC358ABF}"/>
          </ac:spMkLst>
        </pc:spChg>
        <pc:spChg chg="add del mod">
          <ac:chgData name="Karen Cross" userId="e303209d-db8f-4a68-9907-09a6610f8b06" providerId="ADAL" clId="{580B995D-419E-4070-8A1E-45871B2BF13B}" dt="2021-04-27T16:23:50.624" v="209" actId="478"/>
          <ac:spMkLst>
            <pc:docMk/>
            <pc:sldMk cId="4010725382" sldId="257"/>
            <ac:spMk id="12" creationId="{F7B85FF0-AECC-48E2-84D4-CA8C5D20C9A7}"/>
          </ac:spMkLst>
        </pc:spChg>
        <pc:spChg chg="add del mod">
          <ac:chgData name="Karen Cross" userId="e303209d-db8f-4a68-9907-09a6610f8b06" providerId="ADAL" clId="{580B995D-419E-4070-8A1E-45871B2BF13B}" dt="2021-04-27T16:23:51.600" v="210" actId="478"/>
          <ac:spMkLst>
            <pc:docMk/>
            <pc:sldMk cId="4010725382" sldId="257"/>
            <ac:spMk id="13" creationId="{477BD50C-1EAB-4644-AABD-3452A5A09A52}"/>
          </ac:spMkLst>
        </pc:spChg>
        <pc:spChg chg="add mod">
          <ac:chgData name="Karen Cross" userId="e303209d-db8f-4a68-9907-09a6610f8b06" providerId="ADAL" clId="{580B995D-419E-4070-8A1E-45871B2BF13B}" dt="2021-04-27T21:08:56.976" v="454" actId="1036"/>
          <ac:spMkLst>
            <pc:docMk/>
            <pc:sldMk cId="4010725382" sldId="257"/>
            <ac:spMk id="15" creationId="{A21BBBD3-D845-4E96-A7A8-670B3D2FFB40}"/>
          </ac:spMkLst>
        </pc:spChg>
        <pc:spChg chg="add mod">
          <ac:chgData name="Karen Cross" userId="e303209d-db8f-4a68-9907-09a6610f8b06" providerId="ADAL" clId="{580B995D-419E-4070-8A1E-45871B2BF13B}" dt="2021-04-30T14:58:20.308" v="1112" actId="207"/>
          <ac:spMkLst>
            <pc:docMk/>
            <pc:sldMk cId="4010725382" sldId="257"/>
            <ac:spMk id="19" creationId="{DC7D1DCA-3FE1-46AC-8BB3-F7A49DC97303}"/>
          </ac:spMkLst>
        </pc:spChg>
        <pc:picChg chg="add del mod">
          <ac:chgData name="Karen Cross" userId="e303209d-db8f-4a68-9907-09a6610f8b06" providerId="ADAL" clId="{580B995D-419E-4070-8A1E-45871B2BF13B}" dt="2021-04-27T17:03:22.646" v="329" actId="478"/>
          <ac:picMkLst>
            <pc:docMk/>
            <pc:sldMk cId="4010725382" sldId="257"/>
            <ac:picMk id="6" creationId="{BD7E8CAB-64E9-43A6-83C7-E760D44C97FB}"/>
          </ac:picMkLst>
        </pc:picChg>
        <pc:picChg chg="add del mod">
          <ac:chgData name="Karen Cross" userId="e303209d-db8f-4a68-9907-09a6610f8b06" providerId="ADAL" clId="{580B995D-419E-4070-8A1E-45871B2BF13B}" dt="2021-04-27T17:01:50.916" v="257" actId="478"/>
          <ac:picMkLst>
            <pc:docMk/>
            <pc:sldMk cId="4010725382" sldId="257"/>
            <ac:picMk id="17" creationId="{5B950ADE-B1D2-499C-B202-4789AE9C93E2}"/>
          </ac:picMkLst>
        </pc:picChg>
        <pc:picChg chg="add del mod">
          <ac:chgData name="Karen Cross" userId="e303209d-db8f-4a68-9907-09a6610f8b06" providerId="ADAL" clId="{580B995D-419E-4070-8A1E-45871B2BF13B}" dt="2021-04-27T21:07:28.716" v="439" actId="478"/>
          <ac:picMkLst>
            <pc:docMk/>
            <pc:sldMk cId="4010725382" sldId="257"/>
            <ac:picMk id="18" creationId="{4A0C9CBC-9CC9-4E5D-AE4C-FE430038105F}"/>
          </ac:picMkLst>
        </pc:picChg>
        <pc:picChg chg="add mod">
          <ac:chgData name="Karen Cross" userId="e303209d-db8f-4a68-9907-09a6610f8b06" providerId="ADAL" clId="{580B995D-419E-4070-8A1E-45871B2BF13B}" dt="2021-04-27T21:07:29.053" v="440"/>
          <ac:picMkLst>
            <pc:docMk/>
            <pc:sldMk cId="4010725382" sldId="257"/>
            <ac:picMk id="20" creationId="{4FF43F8A-9BDB-4F94-914A-92D08456E6A5}"/>
          </ac:picMkLst>
        </pc:picChg>
      </pc:sldChg>
      <pc:sldChg chg="addSp delSp modSp add mod">
        <pc:chgData name="Karen Cross" userId="e303209d-db8f-4a68-9907-09a6610f8b06" providerId="ADAL" clId="{580B995D-419E-4070-8A1E-45871B2BF13B}" dt="2021-05-03T16:06:22.534" v="1207" actId="14100"/>
        <pc:sldMkLst>
          <pc:docMk/>
          <pc:sldMk cId="3886226963" sldId="258"/>
        </pc:sldMkLst>
        <pc:spChg chg="add mod">
          <ac:chgData name="Karen Cross" userId="e303209d-db8f-4a68-9907-09a6610f8b06" providerId="ADAL" clId="{580B995D-419E-4070-8A1E-45871B2BF13B}" dt="2021-05-03T15:24:26.367" v="1157" actId="1076"/>
          <ac:spMkLst>
            <pc:docMk/>
            <pc:sldMk cId="3886226963" sldId="258"/>
            <ac:spMk id="10" creationId="{31E5E196-99BD-42CC-BF9B-A76DA1581580}"/>
          </ac:spMkLst>
        </pc:spChg>
        <pc:spChg chg="del mod">
          <ac:chgData name="Karen Cross" userId="e303209d-db8f-4a68-9907-09a6610f8b06" providerId="ADAL" clId="{580B995D-419E-4070-8A1E-45871B2BF13B}" dt="2021-04-27T21:18:30.914" v="699" actId="478"/>
          <ac:spMkLst>
            <pc:docMk/>
            <pc:sldMk cId="3886226963" sldId="258"/>
            <ac:spMk id="14" creationId="{548DCF92-0324-4113-B7D5-247FAB480995}"/>
          </ac:spMkLst>
        </pc:spChg>
        <pc:spChg chg="mod">
          <ac:chgData name="Karen Cross" userId="e303209d-db8f-4a68-9907-09a6610f8b06" providerId="ADAL" clId="{580B995D-419E-4070-8A1E-45871B2BF13B}" dt="2021-04-30T14:57:46.210" v="1111" actId="20577"/>
          <ac:spMkLst>
            <pc:docMk/>
            <pc:sldMk cId="3886226963" sldId="258"/>
            <ac:spMk id="15" creationId="{F9383F50-2547-414C-820B-967A6F995B57}"/>
          </ac:spMkLst>
        </pc:spChg>
        <pc:picChg chg="add del mod modCrop">
          <ac:chgData name="Karen Cross" userId="e303209d-db8f-4a68-9907-09a6610f8b06" providerId="ADAL" clId="{580B995D-419E-4070-8A1E-45871B2BF13B}" dt="2021-05-03T16:04:48.070" v="1182" actId="478"/>
          <ac:picMkLst>
            <pc:docMk/>
            <pc:sldMk cId="3886226963" sldId="258"/>
            <ac:picMk id="3" creationId="{0FD52C27-6A65-474E-AE46-8794304FAAD0}"/>
          </ac:picMkLst>
        </pc:picChg>
        <pc:picChg chg="add del mod">
          <ac:chgData name="Karen Cross" userId="e303209d-db8f-4a68-9907-09a6610f8b06" providerId="ADAL" clId="{580B995D-419E-4070-8A1E-45871B2BF13B}" dt="2021-05-03T16:05:17.305" v="1189" actId="478"/>
          <ac:picMkLst>
            <pc:docMk/>
            <pc:sldMk cId="3886226963" sldId="258"/>
            <ac:picMk id="6" creationId="{66F3D5CA-374E-4E12-94B6-575FF2E5CA8D}"/>
          </ac:picMkLst>
        </pc:picChg>
        <pc:picChg chg="add del mod">
          <ac:chgData name="Karen Cross" userId="e303209d-db8f-4a68-9907-09a6610f8b06" providerId="ADAL" clId="{580B995D-419E-4070-8A1E-45871B2BF13B}" dt="2021-05-03T16:06:08.197" v="1202" actId="478"/>
          <ac:picMkLst>
            <pc:docMk/>
            <pc:sldMk cId="3886226963" sldId="258"/>
            <ac:picMk id="7" creationId="{36E4E4CB-D4E6-4EF7-8266-671563709C4D}"/>
          </ac:picMkLst>
        </pc:picChg>
        <pc:picChg chg="del">
          <ac:chgData name="Karen Cross" userId="e303209d-db8f-4a68-9907-09a6610f8b06" providerId="ADAL" clId="{580B995D-419E-4070-8A1E-45871B2BF13B}" dt="2021-04-27T23:07:48.670" v="775" actId="478"/>
          <ac:picMkLst>
            <pc:docMk/>
            <pc:sldMk cId="3886226963" sldId="258"/>
            <ac:picMk id="9" creationId="{320DD7A1-C89B-44B8-9552-53359789AC52}"/>
          </ac:picMkLst>
        </pc:picChg>
        <pc:picChg chg="add del mod modCrop">
          <ac:chgData name="Karen Cross" userId="e303209d-db8f-4a68-9907-09a6610f8b06" providerId="ADAL" clId="{580B995D-419E-4070-8A1E-45871B2BF13B}" dt="2021-05-03T16:05:07.174" v="1188" actId="478"/>
          <ac:picMkLst>
            <pc:docMk/>
            <pc:sldMk cId="3886226963" sldId="258"/>
            <ac:picMk id="9" creationId="{63AF5E90-8A84-4D87-B26F-79D1C3099A8A}"/>
          </ac:picMkLst>
        </pc:picChg>
        <pc:picChg chg="del">
          <ac:chgData name="Karen Cross" userId="e303209d-db8f-4a68-9907-09a6610f8b06" providerId="ADAL" clId="{580B995D-419E-4070-8A1E-45871B2BF13B}" dt="2021-04-27T21:48:56.863" v="752" actId="478"/>
          <ac:picMkLst>
            <pc:docMk/>
            <pc:sldMk cId="3886226963" sldId="258"/>
            <ac:picMk id="11" creationId="{64CEBAAD-7D7B-4EE7-A514-37761CE2E5CB}"/>
          </ac:picMkLst>
        </pc:picChg>
        <pc:picChg chg="add mod">
          <ac:chgData name="Karen Cross" userId="e303209d-db8f-4a68-9907-09a6610f8b06" providerId="ADAL" clId="{580B995D-419E-4070-8A1E-45871B2BF13B}" dt="2021-05-03T16:05:29.991" v="1194" actId="14100"/>
          <ac:picMkLst>
            <pc:docMk/>
            <pc:sldMk cId="3886226963" sldId="258"/>
            <ac:picMk id="11" creationId="{785F070E-9BD3-4840-846A-2A754A537F7E}"/>
          </ac:picMkLst>
        </pc:picChg>
        <pc:picChg chg="add del mod">
          <ac:chgData name="Karen Cross" userId="e303209d-db8f-4a68-9907-09a6610f8b06" providerId="ADAL" clId="{580B995D-419E-4070-8A1E-45871B2BF13B}" dt="2021-04-27T23:07:49.158" v="776" actId="478"/>
          <ac:picMkLst>
            <pc:docMk/>
            <pc:sldMk cId="3886226963" sldId="258"/>
            <ac:picMk id="12" creationId="{0819793F-10C8-4023-9C43-B63AE9998BE7}"/>
          </ac:picMkLst>
        </pc:picChg>
        <pc:picChg chg="add mod">
          <ac:chgData name="Karen Cross" userId="e303209d-db8f-4a68-9907-09a6610f8b06" providerId="ADAL" clId="{580B995D-419E-4070-8A1E-45871B2BF13B}" dt="2021-05-03T16:05:47.097" v="1201" actId="1076"/>
          <ac:picMkLst>
            <pc:docMk/>
            <pc:sldMk cId="3886226963" sldId="258"/>
            <ac:picMk id="13" creationId="{EDE94EF1-C34D-46DC-B5BF-140250173759}"/>
          </ac:picMkLst>
        </pc:picChg>
        <pc:picChg chg="del">
          <ac:chgData name="Karen Cross" userId="e303209d-db8f-4a68-9907-09a6610f8b06" providerId="ADAL" clId="{580B995D-419E-4070-8A1E-45871B2BF13B}" dt="2021-04-27T21:48:57.257" v="753" actId="478"/>
          <ac:picMkLst>
            <pc:docMk/>
            <pc:sldMk cId="3886226963" sldId="258"/>
            <ac:picMk id="13" creationId="{EF3EFEF3-D919-4F03-BABF-A7A2E37CC4D1}"/>
          </ac:picMkLst>
        </pc:picChg>
        <pc:picChg chg="add mod">
          <ac:chgData name="Karen Cross" userId="e303209d-db8f-4a68-9907-09a6610f8b06" providerId="ADAL" clId="{580B995D-419E-4070-8A1E-45871B2BF13B}" dt="2021-05-03T16:06:22.534" v="1207" actId="14100"/>
          <ac:picMkLst>
            <pc:docMk/>
            <pc:sldMk cId="3886226963" sldId="258"/>
            <ac:picMk id="16" creationId="{50E46A52-9098-439E-B3AA-2C86DB3AA0C4}"/>
          </ac:picMkLst>
        </pc:picChg>
        <pc:picChg chg="add del mod">
          <ac:chgData name="Karen Cross" userId="e303209d-db8f-4a68-9907-09a6610f8b06" providerId="ADAL" clId="{580B995D-419E-4070-8A1E-45871B2BF13B}" dt="2021-04-27T23:04:49.006" v="755" actId="478"/>
          <ac:picMkLst>
            <pc:docMk/>
            <pc:sldMk cId="3886226963" sldId="258"/>
            <ac:picMk id="16" creationId="{8C09D013-1A35-4B9E-AE38-C2699C4ACEC6}"/>
          </ac:picMkLst>
        </pc:picChg>
        <pc:picChg chg="add del mod">
          <ac:chgData name="Karen Cross" userId="e303209d-db8f-4a68-9907-09a6610f8b06" providerId="ADAL" clId="{580B995D-419E-4070-8A1E-45871B2BF13B}" dt="2021-05-03T15:20:51.976" v="1145" actId="478"/>
          <ac:picMkLst>
            <pc:docMk/>
            <pc:sldMk cId="3886226963" sldId="258"/>
            <ac:picMk id="17" creationId="{5F8861C5-022E-4BAB-91B2-9AA74C89B9A9}"/>
          </ac:picMkLst>
        </pc:picChg>
        <pc:picChg chg="add del mod">
          <ac:chgData name="Karen Cross" userId="e303209d-db8f-4a68-9907-09a6610f8b06" providerId="ADAL" clId="{580B995D-419E-4070-8A1E-45871B2BF13B}" dt="2021-05-03T15:19:29.746" v="1132" actId="478"/>
          <ac:picMkLst>
            <pc:docMk/>
            <pc:sldMk cId="3886226963" sldId="258"/>
            <ac:picMk id="18" creationId="{20362C3F-25E0-486B-9301-C5DE9AA33304}"/>
          </ac:picMkLst>
        </pc:picChg>
        <pc:picChg chg="add del mod">
          <ac:chgData name="Karen Cross" userId="e303209d-db8f-4a68-9907-09a6610f8b06" providerId="ADAL" clId="{580B995D-419E-4070-8A1E-45871B2BF13B}" dt="2021-05-03T15:20:25.903" v="1138" actId="478"/>
          <ac:picMkLst>
            <pc:docMk/>
            <pc:sldMk cId="3886226963" sldId="258"/>
            <ac:picMk id="19" creationId="{DE1E3EEE-D223-4564-AF5B-BEC8A27EFAA7}"/>
          </ac:picMkLst>
        </pc:picChg>
      </pc:sldChg>
      <pc:sldChg chg="addSp delSp modSp add mod">
        <pc:chgData name="Karen Cross" userId="e303209d-db8f-4a68-9907-09a6610f8b06" providerId="ADAL" clId="{580B995D-419E-4070-8A1E-45871B2BF13B}" dt="2021-05-03T15:23:24.500" v="1155" actId="207"/>
        <pc:sldMkLst>
          <pc:docMk/>
          <pc:sldMk cId="67745761" sldId="259"/>
        </pc:sldMkLst>
        <pc:spChg chg="del mod">
          <ac:chgData name="Karen Cross" userId="e303209d-db8f-4a68-9907-09a6610f8b06" providerId="ADAL" clId="{580B995D-419E-4070-8A1E-45871B2BF13B}" dt="2021-04-27T21:08:30.843" v="441" actId="478"/>
          <ac:spMkLst>
            <pc:docMk/>
            <pc:sldMk cId="67745761" sldId="259"/>
            <ac:spMk id="7" creationId="{9C98346C-D369-4EF6-AECD-5D09EF55CC23}"/>
          </ac:spMkLst>
        </pc:spChg>
        <pc:spChg chg="del mod">
          <ac:chgData name="Karen Cross" userId="e303209d-db8f-4a68-9907-09a6610f8b06" providerId="ADAL" clId="{580B995D-419E-4070-8A1E-45871B2BF13B}" dt="2021-04-27T17:03:47.037" v="334" actId="478"/>
          <ac:spMkLst>
            <pc:docMk/>
            <pc:sldMk cId="67745761" sldId="259"/>
            <ac:spMk id="9" creationId="{4E4021CA-9F3E-41F8-BDC6-5DBE43C6457D}"/>
          </ac:spMkLst>
        </pc:spChg>
        <pc:spChg chg="add mod">
          <ac:chgData name="Karen Cross" userId="e303209d-db8f-4a68-9907-09a6610f8b06" providerId="ADAL" clId="{580B995D-419E-4070-8A1E-45871B2BF13B}" dt="2021-04-27T21:06:29.629" v="427" actId="1076"/>
          <ac:spMkLst>
            <pc:docMk/>
            <pc:sldMk cId="67745761" sldId="259"/>
            <ac:spMk id="10" creationId="{5EEE24A5-C5D1-46D0-8343-A161B1CB04A8}"/>
          </ac:spMkLst>
        </pc:spChg>
        <pc:spChg chg="del">
          <ac:chgData name="Karen Cross" userId="e303209d-db8f-4a68-9907-09a6610f8b06" providerId="ADAL" clId="{580B995D-419E-4070-8A1E-45871B2BF13B}" dt="2021-04-27T17:03:48.701" v="335" actId="478"/>
          <ac:spMkLst>
            <pc:docMk/>
            <pc:sldMk cId="67745761" sldId="259"/>
            <ac:spMk id="12" creationId="{F7B85FF0-AECC-48E2-84D4-CA8C5D20C9A7}"/>
          </ac:spMkLst>
        </pc:spChg>
        <pc:spChg chg="mod">
          <ac:chgData name="Karen Cross" userId="e303209d-db8f-4a68-9907-09a6610f8b06" providerId="ADAL" clId="{580B995D-419E-4070-8A1E-45871B2BF13B}" dt="2021-04-27T21:06:29.629" v="427" actId="1076"/>
          <ac:spMkLst>
            <pc:docMk/>
            <pc:sldMk cId="67745761" sldId="259"/>
            <ac:spMk id="13" creationId="{477BD50C-1EAB-4644-AABD-3452A5A09A52}"/>
          </ac:spMkLst>
        </pc:spChg>
        <pc:spChg chg="add del mod">
          <ac:chgData name="Karen Cross" userId="e303209d-db8f-4a68-9907-09a6610f8b06" providerId="ADAL" clId="{580B995D-419E-4070-8A1E-45871B2BF13B}" dt="2021-04-27T21:08:36.733" v="443" actId="478"/>
          <ac:spMkLst>
            <pc:docMk/>
            <pc:sldMk cId="67745761" sldId="259"/>
            <ac:spMk id="14" creationId="{E5988184-0CC2-49ED-896F-37C569C61756}"/>
          </ac:spMkLst>
        </pc:spChg>
        <pc:spChg chg="add mod">
          <ac:chgData name="Karen Cross" userId="e303209d-db8f-4a68-9907-09a6610f8b06" providerId="ADAL" clId="{580B995D-419E-4070-8A1E-45871B2BF13B}" dt="2021-05-03T15:23:24.500" v="1155" actId="207"/>
          <ac:spMkLst>
            <pc:docMk/>
            <pc:sldMk cId="67745761" sldId="259"/>
            <ac:spMk id="15" creationId="{3DB606AC-F9CF-4F94-83B1-9720603615FB}"/>
          </ac:spMkLst>
        </pc:spChg>
        <pc:picChg chg="del">
          <ac:chgData name="Karen Cross" userId="e303209d-db8f-4a68-9907-09a6610f8b06" providerId="ADAL" clId="{580B995D-419E-4070-8A1E-45871B2BF13B}" dt="2021-04-27T17:04:26.330" v="346" actId="478"/>
          <ac:picMkLst>
            <pc:docMk/>
            <pc:sldMk cId="67745761" sldId="259"/>
            <ac:picMk id="6" creationId="{BD7E8CAB-64E9-43A6-83C7-E760D44C97FB}"/>
          </ac:picMkLst>
        </pc:picChg>
        <pc:picChg chg="add mod">
          <ac:chgData name="Karen Cross" userId="e303209d-db8f-4a68-9907-09a6610f8b06" providerId="ADAL" clId="{580B995D-419E-4070-8A1E-45871B2BF13B}" dt="2021-04-27T21:04:53.714" v="412" actId="14100"/>
          <ac:picMkLst>
            <pc:docMk/>
            <pc:sldMk cId="67745761" sldId="259"/>
            <ac:picMk id="11" creationId="{8595A878-C601-46E4-AC4B-E889A357480B}"/>
          </ac:picMkLst>
        </pc:picChg>
      </pc:sldChg>
      <pc:sldChg chg="addSp delSp modSp add mod">
        <pc:chgData name="Karen Cross" userId="e303209d-db8f-4a68-9907-09a6610f8b06" providerId="ADAL" clId="{580B995D-419E-4070-8A1E-45871B2BF13B}" dt="2021-05-03T15:23:16.324" v="1154" actId="207"/>
        <pc:sldMkLst>
          <pc:docMk/>
          <pc:sldMk cId="1129293447" sldId="260"/>
        </pc:sldMkLst>
        <pc:spChg chg="mod">
          <ac:chgData name="Karen Cross" userId="e303209d-db8f-4a68-9907-09a6610f8b06" providerId="ADAL" clId="{580B995D-419E-4070-8A1E-45871B2BF13B}" dt="2021-05-03T15:23:16.324" v="1154" actId="207"/>
          <ac:spMkLst>
            <pc:docMk/>
            <pc:sldMk cId="1129293447" sldId="260"/>
            <ac:spMk id="7" creationId="{9C98346C-D369-4EF6-AECD-5D09EF55CC23}"/>
          </ac:spMkLst>
        </pc:spChg>
        <pc:spChg chg="del mod">
          <ac:chgData name="Karen Cross" userId="e303209d-db8f-4a68-9907-09a6610f8b06" providerId="ADAL" clId="{580B995D-419E-4070-8A1E-45871B2BF13B}" dt="2021-04-27T16:43:38.066" v="242" actId="478"/>
          <ac:spMkLst>
            <pc:docMk/>
            <pc:sldMk cId="1129293447" sldId="260"/>
            <ac:spMk id="9" creationId="{4E4021CA-9F3E-41F8-BDC6-5DBE43C6457D}"/>
          </ac:spMkLst>
        </pc:spChg>
        <pc:spChg chg="add mod">
          <ac:chgData name="Karen Cross" userId="e303209d-db8f-4a68-9907-09a6610f8b06" providerId="ADAL" clId="{580B995D-419E-4070-8A1E-45871B2BF13B}" dt="2021-04-27T21:06:02.497" v="423" actId="1076"/>
          <ac:spMkLst>
            <pc:docMk/>
            <pc:sldMk cId="1129293447" sldId="260"/>
            <ac:spMk id="10" creationId="{6AA35572-4E7E-4A34-B873-C35E606D22FB}"/>
          </ac:spMkLst>
        </pc:spChg>
        <pc:spChg chg="add del mod">
          <ac:chgData name="Karen Cross" userId="e303209d-db8f-4a68-9907-09a6610f8b06" providerId="ADAL" clId="{580B995D-419E-4070-8A1E-45871B2BF13B}" dt="2021-04-27T17:02:06.972" v="259" actId="478"/>
          <ac:spMkLst>
            <pc:docMk/>
            <pc:sldMk cId="1129293447" sldId="260"/>
            <ac:spMk id="11" creationId="{4F850773-106D-4A01-ABBF-36EC4D067CA9}"/>
          </ac:spMkLst>
        </pc:spChg>
        <pc:spChg chg="del">
          <ac:chgData name="Karen Cross" userId="e303209d-db8f-4a68-9907-09a6610f8b06" providerId="ADAL" clId="{580B995D-419E-4070-8A1E-45871B2BF13B}" dt="2021-04-27T16:43:39.246" v="243" actId="478"/>
          <ac:spMkLst>
            <pc:docMk/>
            <pc:sldMk cId="1129293447" sldId="260"/>
            <ac:spMk id="12" creationId="{F7B85FF0-AECC-48E2-84D4-CA8C5D20C9A7}"/>
          </ac:spMkLst>
        </pc:spChg>
        <pc:spChg chg="del">
          <ac:chgData name="Karen Cross" userId="e303209d-db8f-4a68-9907-09a6610f8b06" providerId="ADAL" clId="{580B995D-419E-4070-8A1E-45871B2BF13B}" dt="2021-04-27T16:43:40.754" v="244" actId="478"/>
          <ac:spMkLst>
            <pc:docMk/>
            <pc:sldMk cId="1129293447" sldId="260"/>
            <ac:spMk id="13" creationId="{477BD50C-1EAB-4644-AABD-3452A5A09A52}"/>
          </ac:spMkLst>
        </pc:spChg>
        <pc:spChg chg="add mod">
          <ac:chgData name="Karen Cross" userId="e303209d-db8f-4a68-9907-09a6610f8b06" providerId="ADAL" clId="{580B995D-419E-4070-8A1E-45871B2BF13B}" dt="2021-04-27T21:06:02.497" v="423" actId="1076"/>
          <ac:spMkLst>
            <pc:docMk/>
            <pc:sldMk cId="1129293447" sldId="260"/>
            <ac:spMk id="14" creationId="{88F968B2-CB56-43DB-B133-5F5D445962D3}"/>
          </ac:spMkLst>
        </pc:spChg>
        <pc:picChg chg="del mod">
          <ac:chgData name="Karen Cross" userId="e303209d-db8f-4a68-9907-09a6610f8b06" providerId="ADAL" clId="{580B995D-419E-4070-8A1E-45871B2BF13B}" dt="2021-04-27T21:05:02.308" v="415" actId="478"/>
          <ac:picMkLst>
            <pc:docMk/>
            <pc:sldMk cId="1129293447" sldId="260"/>
            <ac:picMk id="6" creationId="{BD7E8CAB-64E9-43A6-83C7-E760D44C97FB}"/>
          </ac:picMkLst>
        </pc:picChg>
        <pc:picChg chg="add del mod">
          <ac:chgData name="Karen Cross" userId="e303209d-db8f-4a68-9907-09a6610f8b06" providerId="ADAL" clId="{580B995D-419E-4070-8A1E-45871B2BF13B}" dt="2021-04-27T21:05:01.110" v="414" actId="478"/>
          <ac:picMkLst>
            <pc:docMk/>
            <pc:sldMk cId="1129293447" sldId="260"/>
            <ac:picMk id="15" creationId="{72119A8F-89B7-4C6E-A15E-42A12CC5EFCA}"/>
          </ac:picMkLst>
        </pc:picChg>
        <pc:picChg chg="add mod">
          <ac:chgData name="Karen Cross" userId="e303209d-db8f-4a68-9907-09a6610f8b06" providerId="ADAL" clId="{580B995D-419E-4070-8A1E-45871B2BF13B}" dt="2021-04-27T21:05:02.723" v="416"/>
          <ac:picMkLst>
            <pc:docMk/>
            <pc:sldMk cId="1129293447" sldId="260"/>
            <ac:picMk id="16" creationId="{580BEAAD-19C1-4C7B-A94C-E9BC0EB9ADE0}"/>
          </ac:picMkLst>
        </pc:picChg>
      </pc:sldChg>
      <pc:sldChg chg="addSp delSp modSp add mod modAnim">
        <pc:chgData name="Karen Cross" userId="e303209d-db8f-4a68-9907-09a6610f8b06" providerId="ADAL" clId="{580B995D-419E-4070-8A1E-45871B2BF13B}" dt="2021-05-03T16:19:43.577" v="1287" actId="207"/>
        <pc:sldMkLst>
          <pc:docMk/>
          <pc:sldMk cId="720052424" sldId="261"/>
        </pc:sldMkLst>
        <pc:spChg chg="add mod">
          <ac:chgData name="Karen Cross" userId="e303209d-db8f-4a68-9907-09a6610f8b06" providerId="ADAL" clId="{580B995D-419E-4070-8A1E-45871B2BF13B}" dt="2021-04-30T15:04:30.237" v="1131" actId="255"/>
          <ac:spMkLst>
            <pc:docMk/>
            <pc:sldMk cId="720052424" sldId="261"/>
            <ac:spMk id="2" creationId="{1C0BF589-972C-4372-BEC1-5A62EBA01459}"/>
          </ac:spMkLst>
        </pc:spChg>
        <pc:spChg chg="mod">
          <ac:chgData name="Karen Cross" userId="e303209d-db8f-4a68-9907-09a6610f8b06" providerId="ADAL" clId="{580B995D-419E-4070-8A1E-45871B2BF13B}" dt="2021-05-03T16:19:43.577" v="1287" actId="207"/>
          <ac:spMkLst>
            <pc:docMk/>
            <pc:sldMk cId="720052424" sldId="261"/>
            <ac:spMk id="3" creationId="{AD034EA0-B1F4-45B9-A9E5-4208997EDFDE}"/>
          </ac:spMkLst>
        </pc:spChg>
        <pc:spChg chg="add mod">
          <ac:chgData name="Karen Cross" userId="e303209d-db8f-4a68-9907-09a6610f8b06" providerId="ADAL" clId="{580B995D-419E-4070-8A1E-45871B2BF13B}" dt="2021-04-30T14:55:22.660" v="1067" actId="20577"/>
          <ac:spMkLst>
            <pc:docMk/>
            <pc:sldMk cId="720052424" sldId="261"/>
            <ac:spMk id="6" creationId="{0E08846C-3D05-460F-BCC1-B7792340B685}"/>
          </ac:spMkLst>
        </pc:spChg>
        <pc:spChg chg="del">
          <ac:chgData name="Karen Cross" userId="e303209d-db8f-4a68-9907-09a6610f8b06" providerId="ADAL" clId="{580B995D-419E-4070-8A1E-45871B2BF13B}" dt="2021-04-27T17:06:37.843" v="359" actId="478"/>
          <ac:spMkLst>
            <pc:docMk/>
            <pc:sldMk cId="720052424" sldId="261"/>
            <ac:spMk id="7" creationId="{9C98346C-D369-4EF6-AECD-5D09EF55CC23}"/>
          </ac:spMkLst>
        </pc:spChg>
        <pc:spChg chg="del">
          <ac:chgData name="Karen Cross" userId="e303209d-db8f-4a68-9907-09a6610f8b06" providerId="ADAL" clId="{580B995D-419E-4070-8A1E-45871B2BF13B}" dt="2021-04-27T17:06:01.661" v="358" actId="478"/>
          <ac:spMkLst>
            <pc:docMk/>
            <pc:sldMk cId="720052424" sldId="261"/>
            <ac:spMk id="10" creationId="{5EEE24A5-C5D1-46D0-8343-A161B1CB04A8}"/>
          </ac:spMkLst>
        </pc:spChg>
        <pc:spChg chg="del">
          <ac:chgData name="Karen Cross" userId="e303209d-db8f-4a68-9907-09a6610f8b06" providerId="ADAL" clId="{580B995D-419E-4070-8A1E-45871B2BF13B}" dt="2021-04-27T17:05:59.989" v="357" actId="478"/>
          <ac:spMkLst>
            <pc:docMk/>
            <pc:sldMk cId="720052424" sldId="261"/>
            <ac:spMk id="13" creationId="{477BD50C-1EAB-4644-AABD-3452A5A09A52}"/>
          </ac:spMkLst>
        </pc:spChg>
        <pc:picChg chg="add del mod">
          <ac:chgData name="Karen Cross" userId="e303209d-db8f-4a68-9907-09a6610f8b06" providerId="ADAL" clId="{580B995D-419E-4070-8A1E-45871B2BF13B}" dt="2021-04-27T21:00:47.840" v="387" actId="478"/>
          <ac:picMkLst>
            <pc:docMk/>
            <pc:sldMk cId="720052424" sldId="261"/>
            <ac:picMk id="5" creationId="{E7D6F3A1-E1E0-40E2-85BD-0F877B48CA7C}"/>
          </ac:picMkLst>
        </pc:picChg>
        <pc:picChg chg="add mod">
          <ac:chgData name="Karen Cross" userId="e303209d-db8f-4a68-9907-09a6610f8b06" providerId="ADAL" clId="{580B995D-419E-4070-8A1E-45871B2BF13B}" dt="2021-04-27T21:01:09.164" v="391" actId="1076"/>
          <ac:picMkLst>
            <pc:docMk/>
            <pc:sldMk cId="720052424" sldId="261"/>
            <ac:picMk id="8" creationId="{820A720E-AA45-4C8F-89B2-8A291F75F3FC}"/>
          </ac:picMkLst>
        </pc:picChg>
        <pc:picChg chg="mod">
          <ac:chgData name="Karen Cross" userId="e303209d-db8f-4a68-9907-09a6610f8b06" providerId="ADAL" clId="{580B995D-419E-4070-8A1E-45871B2BF13B}" dt="2021-04-27T21:01:20.202" v="392" actId="1076"/>
          <ac:picMkLst>
            <pc:docMk/>
            <pc:sldMk cId="720052424" sldId="261"/>
            <ac:picMk id="11" creationId="{8595A878-C601-46E4-AC4B-E889A357480B}"/>
          </ac:picMkLst>
        </pc:picChg>
      </pc:sldChg>
      <pc:sldChg chg="addSp delSp modSp add mod delAnim modAnim">
        <pc:chgData name="Karen Cross" userId="e303209d-db8f-4a68-9907-09a6610f8b06" providerId="ADAL" clId="{580B995D-419E-4070-8A1E-45871B2BF13B}" dt="2021-05-03T16:19:51.999" v="1288" actId="207"/>
        <pc:sldMkLst>
          <pc:docMk/>
          <pc:sldMk cId="3420516323" sldId="262"/>
        </pc:sldMkLst>
        <pc:spChg chg="mod">
          <ac:chgData name="Karen Cross" userId="e303209d-db8f-4a68-9907-09a6610f8b06" providerId="ADAL" clId="{580B995D-419E-4070-8A1E-45871B2BF13B}" dt="2021-05-03T16:19:51.999" v="1288" actId="207"/>
          <ac:spMkLst>
            <pc:docMk/>
            <pc:sldMk cId="3420516323" sldId="262"/>
            <ac:spMk id="3" creationId="{AD034EA0-B1F4-45B9-A9E5-4208997EDFDE}"/>
          </ac:spMkLst>
        </pc:spChg>
        <pc:spChg chg="mod">
          <ac:chgData name="Karen Cross" userId="e303209d-db8f-4a68-9907-09a6610f8b06" providerId="ADAL" clId="{580B995D-419E-4070-8A1E-45871B2BF13B}" dt="2021-04-30T14:56:05.857" v="1070" actId="948"/>
          <ac:spMkLst>
            <pc:docMk/>
            <pc:sldMk cId="3420516323" sldId="262"/>
            <ac:spMk id="6" creationId="{0E08846C-3D05-460F-BCC1-B7792340B685}"/>
          </ac:spMkLst>
        </pc:spChg>
        <pc:spChg chg="add mod">
          <ac:chgData name="Karen Cross" userId="e303209d-db8f-4a68-9907-09a6610f8b06" providerId="ADAL" clId="{580B995D-419E-4070-8A1E-45871B2BF13B}" dt="2021-04-30T15:04:25.940" v="1130" actId="255"/>
          <ac:spMkLst>
            <pc:docMk/>
            <pc:sldMk cId="3420516323" sldId="262"/>
            <ac:spMk id="7" creationId="{5B447907-F76A-4981-9CDC-7AAAF6B9EDA6}"/>
          </ac:spMkLst>
        </pc:spChg>
        <pc:picChg chg="add mod">
          <ac:chgData name="Karen Cross" userId="e303209d-db8f-4a68-9907-09a6610f8b06" providerId="ADAL" clId="{580B995D-419E-4070-8A1E-45871B2BF13B}" dt="2021-04-27T21:02:22.561" v="401" actId="14100"/>
          <ac:picMkLst>
            <pc:docMk/>
            <pc:sldMk cId="3420516323" sldId="262"/>
            <ac:picMk id="2" creationId="{D22BB812-E240-4792-AF1D-6A94F5462613}"/>
          </ac:picMkLst>
        </pc:picChg>
        <pc:picChg chg="del">
          <ac:chgData name="Karen Cross" userId="e303209d-db8f-4a68-9907-09a6610f8b06" providerId="ADAL" clId="{580B995D-419E-4070-8A1E-45871B2BF13B}" dt="2021-04-27T21:01:59.025" v="398" actId="478"/>
          <ac:picMkLst>
            <pc:docMk/>
            <pc:sldMk cId="3420516323" sldId="262"/>
            <ac:picMk id="8" creationId="{820A720E-AA45-4C8F-89B2-8A291F75F3FC}"/>
          </ac:picMkLst>
        </pc:picChg>
      </pc:sldChg>
      <pc:sldChg chg="addSp delSp modSp add mod delAnim modAnim">
        <pc:chgData name="Karen Cross" userId="e303209d-db8f-4a68-9907-09a6610f8b06" providerId="ADAL" clId="{580B995D-419E-4070-8A1E-45871B2BF13B}" dt="2021-05-03T16:20:02.522" v="1289" actId="207"/>
        <pc:sldMkLst>
          <pc:docMk/>
          <pc:sldMk cId="527733337" sldId="263"/>
        </pc:sldMkLst>
        <pc:spChg chg="mod">
          <ac:chgData name="Karen Cross" userId="e303209d-db8f-4a68-9907-09a6610f8b06" providerId="ADAL" clId="{580B995D-419E-4070-8A1E-45871B2BF13B}" dt="2021-05-03T16:20:02.522" v="1289" actId="207"/>
          <ac:spMkLst>
            <pc:docMk/>
            <pc:sldMk cId="527733337" sldId="263"/>
            <ac:spMk id="3" creationId="{AD034EA0-B1F4-45B9-A9E5-4208997EDFDE}"/>
          </ac:spMkLst>
        </pc:spChg>
        <pc:spChg chg="mod">
          <ac:chgData name="Karen Cross" userId="e303209d-db8f-4a68-9907-09a6610f8b06" providerId="ADAL" clId="{580B995D-419E-4070-8A1E-45871B2BF13B}" dt="2021-04-30T14:53:19.610" v="981" actId="20577"/>
          <ac:spMkLst>
            <pc:docMk/>
            <pc:sldMk cId="527733337" sldId="263"/>
            <ac:spMk id="6" creationId="{0E08846C-3D05-460F-BCC1-B7792340B685}"/>
          </ac:spMkLst>
        </pc:spChg>
        <pc:spChg chg="add mod">
          <ac:chgData name="Karen Cross" userId="e303209d-db8f-4a68-9907-09a6610f8b06" providerId="ADAL" clId="{580B995D-419E-4070-8A1E-45871B2BF13B}" dt="2021-04-30T15:04:21.085" v="1129" actId="255"/>
          <ac:spMkLst>
            <pc:docMk/>
            <pc:sldMk cId="527733337" sldId="263"/>
            <ac:spMk id="7" creationId="{10751F95-13F8-445E-8209-3EEDB1DAC288}"/>
          </ac:spMkLst>
        </pc:spChg>
        <pc:picChg chg="del">
          <ac:chgData name="Karen Cross" userId="e303209d-db8f-4a68-9907-09a6610f8b06" providerId="ADAL" clId="{580B995D-419E-4070-8A1E-45871B2BF13B}" dt="2021-04-27T21:10:08.512" v="468" actId="478"/>
          <ac:picMkLst>
            <pc:docMk/>
            <pc:sldMk cId="527733337" sldId="263"/>
            <ac:picMk id="2" creationId="{D22BB812-E240-4792-AF1D-6A94F5462613}"/>
          </ac:picMkLst>
        </pc:picChg>
        <pc:picChg chg="add mod">
          <ac:chgData name="Karen Cross" userId="e303209d-db8f-4a68-9907-09a6610f8b06" providerId="ADAL" clId="{580B995D-419E-4070-8A1E-45871B2BF13B}" dt="2021-04-27T21:10:33.755" v="472" actId="14100"/>
          <ac:picMkLst>
            <pc:docMk/>
            <pc:sldMk cId="527733337" sldId="263"/>
            <ac:picMk id="5" creationId="{55C6518F-33E9-4BC2-BC23-9C4924BAB8A8}"/>
          </ac:picMkLst>
        </pc:picChg>
      </pc:sldChg>
      <pc:sldChg chg="addSp delSp modSp add mod delAnim">
        <pc:chgData name="Karen Cross" userId="e303209d-db8f-4a68-9907-09a6610f8b06" providerId="ADAL" clId="{580B995D-419E-4070-8A1E-45871B2BF13B}" dt="2021-05-03T16:20:52.258" v="1295" actId="122"/>
        <pc:sldMkLst>
          <pc:docMk/>
          <pc:sldMk cId="1985530707" sldId="264"/>
        </pc:sldMkLst>
        <pc:spChg chg="add mod">
          <ac:chgData name="Karen Cross" userId="e303209d-db8f-4a68-9907-09a6610f8b06" providerId="ADAL" clId="{580B995D-419E-4070-8A1E-45871B2BF13B}" dt="2021-05-03T16:20:52.258" v="1295" actId="122"/>
          <ac:spMkLst>
            <pc:docMk/>
            <pc:sldMk cId="1985530707" sldId="264"/>
            <ac:spMk id="2" creationId="{A4F155EA-BD76-41D8-9D7E-A858EFBD4CB0}"/>
          </ac:spMkLst>
        </pc:spChg>
        <pc:spChg chg="mod">
          <ac:chgData name="Karen Cross" userId="e303209d-db8f-4a68-9907-09a6610f8b06" providerId="ADAL" clId="{580B995D-419E-4070-8A1E-45871B2BF13B}" dt="2021-05-03T16:20:13.166" v="1290" actId="207"/>
          <ac:spMkLst>
            <pc:docMk/>
            <pc:sldMk cId="1985530707" sldId="264"/>
            <ac:spMk id="3" creationId="{AD034EA0-B1F4-45B9-A9E5-4208997EDFDE}"/>
          </ac:spMkLst>
        </pc:spChg>
        <pc:spChg chg="mod">
          <ac:chgData name="Karen Cross" userId="e303209d-db8f-4a68-9907-09a6610f8b06" providerId="ADAL" clId="{580B995D-419E-4070-8A1E-45871B2BF13B}" dt="2021-05-03T16:20:18.837" v="1292" actId="122"/>
          <ac:spMkLst>
            <pc:docMk/>
            <pc:sldMk cId="1985530707" sldId="264"/>
            <ac:spMk id="4" creationId="{33A65B23-4F2F-45F1-9157-531D5AF13E63}"/>
          </ac:spMkLst>
        </pc:spChg>
        <pc:spChg chg="del mod">
          <ac:chgData name="Karen Cross" userId="e303209d-db8f-4a68-9907-09a6610f8b06" providerId="ADAL" clId="{580B995D-419E-4070-8A1E-45871B2BF13B}" dt="2021-04-27T21:12:23.941" v="475" actId="478"/>
          <ac:spMkLst>
            <pc:docMk/>
            <pc:sldMk cId="1985530707" sldId="264"/>
            <ac:spMk id="6" creationId="{0E08846C-3D05-460F-BCC1-B7792340B685}"/>
          </ac:spMkLst>
        </pc:spChg>
        <pc:picChg chg="del">
          <ac:chgData name="Karen Cross" userId="e303209d-db8f-4a68-9907-09a6610f8b06" providerId="ADAL" clId="{580B995D-419E-4070-8A1E-45871B2BF13B}" dt="2021-04-27T21:12:24.800" v="476" actId="478"/>
          <ac:picMkLst>
            <pc:docMk/>
            <pc:sldMk cId="1985530707" sldId="264"/>
            <ac:picMk id="5" creationId="{55C6518F-33E9-4BC2-BC23-9C4924BAB8A8}"/>
          </ac:picMkLst>
        </pc:picChg>
        <pc:picChg chg="mod">
          <ac:chgData name="Karen Cross" userId="e303209d-db8f-4a68-9907-09a6610f8b06" providerId="ADAL" clId="{580B995D-419E-4070-8A1E-45871B2BF13B}" dt="2021-04-27T21:14:01.430" v="688" actId="1076"/>
          <ac:picMkLst>
            <pc:docMk/>
            <pc:sldMk cId="1985530707" sldId="264"/>
            <ac:picMk id="11" creationId="{8595A878-C601-46E4-AC4B-E889A357480B}"/>
          </ac:picMkLst>
        </pc:picChg>
      </pc:sldChg>
      <pc:sldChg chg="new del ord">
        <pc:chgData name="Karen Cross" userId="e303209d-db8f-4a68-9907-09a6610f8b06" providerId="ADAL" clId="{580B995D-419E-4070-8A1E-45871B2BF13B}" dt="2021-05-03T16:15:45.582" v="1226" actId="47"/>
        <pc:sldMkLst>
          <pc:docMk/>
          <pc:sldMk cId="3883272608" sldId="265"/>
        </pc:sldMkLst>
      </pc:sldChg>
      <pc:sldChg chg="addSp delSp modSp add mod setBg">
        <pc:chgData name="Karen Cross" userId="e303209d-db8f-4a68-9907-09a6610f8b06" providerId="ADAL" clId="{580B995D-419E-4070-8A1E-45871B2BF13B}" dt="2021-05-03T16:18:42.981" v="1286" actId="1076"/>
        <pc:sldMkLst>
          <pc:docMk/>
          <pc:sldMk cId="2973335865" sldId="266"/>
        </pc:sldMkLst>
        <pc:spChg chg="del mod">
          <ac:chgData name="Karen Cross" userId="e303209d-db8f-4a68-9907-09a6610f8b06" providerId="ADAL" clId="{580B995D-419E-4070-8A1E-45871B2BF13B}" dt="2021-05-03T16:16:19.773" v="1246" actId="478"/>
          <ac:spMkLst>
            <pc:docMk/>
            <pc:sldMk cId="2973335865" sldId="266"/>
            <ac:spMk id="2" creationId="{A4F155EA-BD76-41D8-9D7E-A858EFBD4CB0}"/>
          </ac:spMkLst>
        </pc:spChg>
        <pc:spChg chg="del">
          <ac:chgData name="Karen Cross" userId="e303209d-db8f-4a68-9907-09a6610f8b06" providerId="ADAL" clId="{580B995D-419E-4070-8A1E-45871B2BF13B}" dt="2021-05-03T16:16:26.153" v="1248" actId="478"/>
          <ac:spMkLst>
            <pc:docMk/>
            <pc:sldMk cId="2973335865" sldId="266"/>
            <ac:spMk id="3" creationId="{AD034EA0-B1F4-45B9-A9E5-4208997EDFDE}"/>
          </ac:spMkLst>
        </pc:spChg>
        <pc:spChg chg="del mod">
          <ac:chgData name="Karen Cross" userId="e303209d-db8f-4a68-9907-09a6610f8b06" providerId="ADAL" clId="{580B995D-419E-4070-8A1E-45871B2BF13B}" dt="2021-05-03T16:16:25.365" v="1247" actId="478"/>
          <ac:spMkLst>
            <pc:docMk/>
            <pc:sldMk cId="2973335865" sldId="266"/>
            <ac:spMk id="4" creationId="{33A65B23-4F2F-45F1-9157-531D5AF13E63}"/>
          </ac:spMkLst>
        </pc:spChg>
        <pc:spChg chg="add mod">
          <ac:chgData name="Karen Cross" userId="e303209d-db8f-4a68-9907-09a6610f8b06" providerId="ADAL" clId="{580B995D-419E-4070-8A1E-45871B2BF13B}" dt="2021-05-03T16:18:42.981" v="1286" actId="1076"/>
          <ac:spMkLst>
            <pc:docMk/>
            <pc:sldMk cId="2973335865" sldId="266"/>
            <ac:spMk id="6" creationId="{107EF551-2A9E-435A-A413-5A73D4AD91D2}"/>
          </ac:spMkLst>
        </pc:spChg>
        <pc:picChg chg="del mod">
          <ac:chgData name="Karen Cross" userId="e303209d-db8f-4a68-9907-09a6610f8b06" providerId="ADAL" clId="{580B995D-419E-4070-8A1E-45871B2BF13B}" dt="2021-05-03T16:16:46.254" v="1252" actId="478"/>
          <ac:picMkLst>
            <pc:docMk/>
            <pc:sldMk cId="2973335865" sldId="266"/>
            <ac:picMk id="11" creationId="{8595A878-C601-46E4-AC4B-E889A357480B}"/>
          </ac:picMkLst>
        </pc:picChg>
      </pc:sldChg>
    </pc:docChg>
  </pc:docChgLst>
  <pc:docChgLst>
    <pc:chgData name="Karen Cross" userId="e303209d-db8f-4a68-9907-09a6610f8b06" providerId="ADAL" clId="{B64FD9B3-9F61-4834-8A56-5DAE67963A0E}"/>
    <pc:docChg chg="custSel modSld">
      <pc:chgData name="Karen Cross" userId="e303209d-db8f-4a68-9907-09a6610f8b06" providerId="ADAL" clId="{B64FD9B3-9F61-4834-8A56-5DAE67963A0E}" dt="2023-09-01T15:10:46.757" v="73" actId="20577"/>
      <pc:docMkLst>
        <pc:docMk/>
      </pc:docMkLst>
      <pc:sldChg chg="delSp mod">
        <pc:chgData name="Karen Cross" userId="e303209d-db8f-4a68-9907-09a6610f8b06" providerId="ADAL" clId="{B64FD9B3-9F61-4834-8A56-5DAE67963A0E}" dt="2023-09-01T15:09:57.985" v="8" actId="478"/>
        <pc:sldMkLst>
          <pc:docMk/>
          <pc:sldMk cId="4010725382" sldId="257"/>
        </pc:sldMkLst>
        <pc:picChg chg="del">
          <ac:chgData name="Karen Cross" userId="e303209d-db8f-4a68-9907-09a6610f8b06" providerId="ADAL" clId="{B64FD9B3-9F61-4834-8A56-5DAE67963A0E}" dt="2023-09-01T15:09:57.985" v="8" actId="478"/>
          <ac:picMkLst>
            <pc:docMk/>
            <pc:sldMk cId="4010725382" sldId="257"/>
            <ac:picMk id="20" creationId="{4FF43F8A-9BDB-4F94-914A-92D08456E6A5}"/>
          </ac:picMkLst>
        </pc:picChg>
      </pc:sldChg>
      <pc:sldChg chg="delSp modSp mod">
        <pc:chgData name="Karen Cross" userId="e303209d-db8f-4a68-9907-09a6610f8b06" providerId="ADAL" clId="{B64FD9B3-9F61-4834-8A56-5DAE67963A0E}" dt="2023-09-01T15:10:04.702" v="10" actId="478"/>
        <pc:sldMkLst>
          <pc:docMk/>
          <pc:sldMk cId="67745761" sldId="259"/>
        </pc:sldMkLst>
        <pc:spChg chg="mod">
          <ac:chgData name="Karen Cross" userId="e303209d-db8f-4a68-9907-09a6610f8b06" providerId="ADAL" clId="{B64FD9B3-9F61-4834-8A56-5DAE67963A0E}" dt="2023-09-01T15:08:56.567" v="6" actId="20577"/>
          <ac:spMkLst>
            <pc:docMk/>
            <pc:sldMk cId="67745761" sldId="259"/>
            <ac:spMk id="10" creationId="{5EEE24A5-C5D1-46D0-8343-A161B1CB04A8}"/>
          </ac:spMkLst>
        </pc:spChg>
        <pc:picChg chg="del">
          <ac:chgData name="Karen Cross" userId="e303209d-db8f-4a68-9907-09a6610f8b06" providerId="ADAL" clId="{B64FD9B3-9F61-4834-8A56-5DAE67963A0E}" dt="2023-09-01T15:10:04.702" v="10" actId="478"/>
          <ac:picMkLst>
            <pc:docMk/>
            <pc:sldMk cId="67745761" sldId="259"/>
            <ac:picMk id="11" creationId="{8595A878-C601-46E4-AC4B-E889A357480B}"/>
          </ac:picMkLst>
        </pc:picChg>
      </pc:sldChg>
      <pc:sldChg chg="delSp mod">
        <pc:chgData name="Karen Cross" userId="e303209d-db8f-4a68-9907-09a6610f8b06" providerId="ADAL" clId="{B64FD9B3-9F61-4834-8A56-5DAE67963A0E}" dt="2023-09-01T15:10:02.937" v="9" actId="478"/>
        <pc:sldMkLst>
          <pc:docMk/>
          <pc:sldMk cId="1129293447" sldId="260"/>
        </pc:sldMkLst>
        <pc:picChg chg="del">
          <ac:chgData name="Karen Cross" userId="e303209d-db8f-4a68-9907-09a6610f8b06" providerId="ADAL" clId="{B64FD9B3-9F61-4834-8A56-5DAE67963A0E}" dt="2023-09-01T15:10:02.937" v="9" actId="478"/>
          <ac:picMkLst>
            <pc:docMk/>
            <pc:sldMk cId="1129293447" sldId="260"/>
            <ac:picMk id="16" creationId="{580BEAAD-19C1-4C7B-A94C-E9BC0EB9ADE0}"/>
          </ac:picMkLst>
        </pc:picChg>
      </pc:sldChg>
      <pc:sldChg chg="delSp mod">
        <pc:chgData name="Karen Cross" userId="e303209d-db8f-4a68-9907-09a6610f8b06" providerId="ADAL" clId="{B64FD9B3-9F61-4834-8A56-5DAE67963A0E}" dt="2023-09-01T15:10:12.013" v="11" actId="478"/>
        <pc:sldMkLst>
          <pc:docMk/>
          <pc:sldMk cId="720052424" sldId="261"/>
        </pc:sldMkLst>
        <pc:picChg chg="del">
          <ac:chgData name="Karen Cross" userId="e303209d-db8f-4a68-9907-09a6610f8b06" providerId="ADAL" clId="{B64FD9B3-9F61-4834-8A56-5DAE67963A0E}" dt="2023-09-01T15:10:12.013" v="11" actId="478"/>
          <ac:picMkLst>
            <pc:docMk/>
            <pc:sldMk cId="720052424" sldId="261"/>
            <ac:picMk id="11" creationId="{8595A878-C601-46E4-AC4B-E889A357480B}"/>
          </ac:picMkLst>
        </pc:picChg>
      </pc:sldChg>
      <pc:sldChg chg="delSp mod">
        <pc:chgData name="Karen Cross" userId="e303209d-db8f-4a68-9907-09a6610f8b06" providerId="ADAL" clId="{B64FD9B3-9F61-4834-8A56-5DAE67963A0E}" dt="2023-09-01T15:10:16.239" v="12" actId="478"/>
        <pc:sldMkLst>
          <pc:docMk/>
          <pc:sldMk cId="3420516323" sldId="262"/>
        </pc:sldMkLst>
        <pc:picChg chg="del">
          <ac:chgData name="Karen Cross" userId="e303209d-db8f-4a68-9907-09a6610f8b06" providerId="ADAL" clId="{B64FD9B3-9F61-4834-8A56-5DAE67963A0E}" dt="2023-09-01T15:10:16.239" v="12" actId="478"/>
          <ac:picMkLst>
            <pc:docMk/>
            <pc:sldMk cId="3420516323" sldId="262"/>
            <ac:picMk id="11" creationId="{8595A878-C601-46E4-AC4B-E889A357480B}"/>
          </ac:picMkLst>
        </pc:picChg>
      </pc:sldChg>
      <pc:sldChg chg="delSp mod">
        <pc:chgData name="Karen Cross" userId="e303209d-db8f-4a68-9907-09a6610f8b06" providerId="ADAL" clId="{B64FD9B3-9F61-4834-8A56-5DAE67963A0E}" dt="2023-09-01T15:10:17.679" v="13" actId="478"/>
        <pc:sldMkLst>
          <pc:docMk/>
          <pc:sldMk cId="527733337" sldId="263"/>
        </pc:sldMkLst>
        <pc:picChg chg="del">
          <ac:chgData name="Karen Cross" userId="e303209d-db8f-4a68-9907-09a6610f8b06" providerId="ADAL" clId="{B64FD9B3-9F61-4834-8A56-5DAE67963A0E}" dt="2023-09-01T15:10:17.679" v="13" actId="478"/>
          <ac:picMkLst>
            <pc:docMk/>
            <pc:sldMk cId="527733337" sldId="263"/>
            <ac:picMk id="11" creationId="{8595A878-C601-46E4-AC4B-E889A357480B}"/>
          </ac:picMkLst>
        </pc:picChg>
      </pc:sldChg>
      <pc:sldChg chg="delSp modSp mod">
        <pc:chgData name="Karen Cross" userId="e303209d-db8f-4a68-9907-09a6610f8b06" providerId="ADAL" clId="{B64FD9B3-9F61-4834-8A56-5DAE67963A0E}" dt="2023-09-01T15:10:46.757" v="73" actId="20577"/>
        <pc:sldMkLst>
          <pc:docMk/>
          <pc:sldMk cId="1985530707" sldId="264"/>
        </pc:sldMkLst>
        <pc:spChg chg="mod">
          <ac:chgData name="Karen Cross" userId="e303209d-db8f-4a68-9907-09a6610f8b06" providerId="ADAL" clId="{B64FD9B3-9F61-4834-8A56-5DAE67963A0E}" dt="2023-09-01T15:10:46.757" v="73" actId="20577"/>
          <ac:spMkLst>
            <pc:docMk/>
            <pc:sldMk cId="1985530707" sldId="264"/>
            <ac:spMk id="2" creationId="{A4F155EA-BD76-41D8-9D7E-A858EFBD4CB0}"/>
          </ac:spMkLst>
        </pc:spChg>
        <pc:picChg chg="del">
          <ac:chgData name="Karen Cross" userId="e303209d-db8f-4a68-9907-09a6610f8b06" providerId="ADAL" clId="{B64FD9B3-9F61-4834-8A56-5DAE67963A0E}" dt="2023-09-01T15:10:24.750" v="14" actId="478"/>
          <ac:picMkLst>
            <pc:docMk/>
            <pc:sldMk cId="1985530707" sldId="264"/>
            <ac:picMk id="11" creationId="{8595A878-C601-46E4-AC4B-E889A357480B}"/>
          </ac:picMkLst>
        </pc:picChg>
      </pc:sldChg>
      <pc:sldChg chg="modSp mod">
        <pc:chgData name="Karen Cross" userId="e303209d-db8f-4a68-9907-09a6610f8b06" providerId="ADAL" clId="{B64FD9B3-9F61-4834-8A56-5DAE67963A0E}" dt="2023-09-01T15:09:39.074" v="7" actId="1076"/>
        <pc:sldMkLst>
          <pc:docMk/>
          <pc:sldMk cId="2973335865" sldId="266"/>
        </pc:sldMkLst>
        <pc:spChg chg="mod">
          <ac:chgData name="Karen Cross" userId="e303209d-db8f-4a68-9907-09a6610f8b06" providerId="ADAL" clId="{B64FD9B3-9F61-4834-8A56-5DAE67963A0E}" dt="2023-09-01T15:09:39.074" v="7" actId="1076"/>
          <ac:spMkLst>
            <pc:docMk/>
            <pc:sldMk cId="2973335865" sldId="266"/>
            <ac:spMk id="6" creationId="{107EF551-2A9E-435A-A413-5A73D4AD91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41B16-4E8D-478C-A187-D044A023A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CD9E5-06EA-4668-B45D-1441DF63B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1D156-75A7-46FE-B187-46D6AB12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F5E1-5525-4111-9191-CFCF66CC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967F-54D6-4311-ABAD-E1DE472C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83F8-5E92-4D05-A542-B4A1BE9D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E0034-E704-44D3-8889-444E3479D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AFD2-2DEF-43D8-8948-98C94711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548C-6BBE-42DD-99F2-9FE96A0A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B5BC8-8423-4F56-961C-511EC51A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2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5F2A9-13DB-4212-866A-E437D95AB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97439-0A22-437F-916C-4D80594B8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2D1A-4154-4EF7-B78A-63C4E8B4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C6CC-1388-4868-B81B-91A0294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F7503-DF94-4B3A-8655-E8EBE108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6C7E-9B6B-494A-8AC6-8E2AE5B0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8468-0EF1-49D0-AA36-E90A4E9C7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B50E-CF12-42FF-BDA3-4C280473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5E1F3-796A-4F32-A866-1AED9230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69F7-E8A6-4F57-A22D-8BA31508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0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5D73-11D8-44FD-90FA-D7AFC4E0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6FBA-E52B-4242-B63D-860774DC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9C9E-BED4-428A-BBBF-47594CF8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D072-680B-4211-909D-BF817D0D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6119D-17F8-4E50-9FC3-4AC4982B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9856-EAB0-4749-B4FE-33417FE0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4D9D-C608-4688-9071-2877BE71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23067-07BA-4EF5-8D1B-570F4EBE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C22AB-FE80-4DBE-9553-F463D82D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288C2-0711-4CF0-BE78-80A4E7FC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90399-3EBD-443C-8AE9-CBBFF715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25CA-EC3A-4375-ADF5-9DE312BB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E7F1F-BD99-4467-8CA0-312B9EC72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265EC-8253-48DA-862A-0084DDF7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C3EE7-F353-44C4-924F-7BE8F9D2D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19F44-64F6-4237-AFA5-DEAF670D8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5E1D6F-7685-4D57-8B27-12A5113D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D6E97-6C4A-44EC-BAAA-41390FB3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ECE93-5B30-45B7-B116-897817C7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5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D652-A7C4-4167-8BE8-AC17A78A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95D39-35E4-40AE-850A-D9ACDC5D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6304D-BFD6-4671-B2E0-1F04F36B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D59E8-5C35-4406-BC9C-801965F5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86066-1FD5-4DBD-8DDC-25B5F4B5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7564C-2665-49F6-9EA3-7A3D9CBA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64FF-3FF7-4E25-839E-FCCDF466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0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8F87-A8FE-4D65-ACB1-4068DB14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F58D-BF85-439E-A0A7-2B90C9134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2037D-198C-4139-9AFF-8EB06D5BE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6CB7-838E-4413-8948-6838EFD1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10EAB-3027-4529-8069-9852E5C0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44B80-CCE7-4AC3-8560-4ED2B539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6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8280E-A0F3-4BB4-A990-8DA931AA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C82B8-5F78-45FC-B945-B660F1C44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0C209-3D83-4E11-B399-613BA9873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94D61-8669-4BA7-AE8A-1CCBEBE0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CA1B-B56A-4DFB-B831-13DDCD9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85045-B624-4F65-AF16-06A897E0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C7F88-9356-4D2B-9A37-E4FA1D2E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B942-DD82-4D9B-837A-2A0D967B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7828C-BCCE-4476-9A9E-4D71B1CA8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E615-E637-4F27-8C77-F1B0FC5B823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7527-ED62-4C1F-99F0-F3656E3DE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113BE-B675-4714-B7BC-E31D20F9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8BBB-0A79-4C26-AA08-1CADA7574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93BbIZ_vxA?feature=oembed" TargetMode="External"/><Relationship Id="rId4" Type="http://schemas.openxmlformats.org/officeDocument/2006/relationships/hyperlink" Target="https://youtu.be/U93BbIZ_vx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Pcmjx_lzAQ?feature=oembed" TargetMode="External"/><Relationship Id="rId4" Type="http://schemas.openxmlformats.org/officeDocument/2006/relationships/hyperlink" Target="https://youtu.be/OPcmjx_lz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dxjENsKpQY?feature=oembed" TargetMode="External"/><Relationship Id="rId4" Type="http://schemas.openxmlformats.org/officeDocument/2006/relationships/hyperlink" Target="https://youtu.be/MdxjENsKpQ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2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EF551-2A9E-435A-A413-5A73D4AD91D2}"/>
              </a:ext>
            </a:extLst>
          </p:cNvPr>
          <p:cNvSpPr txBox="1"/>
          <p:nvPr/>
        </p:nvSpPr>
        <p:spPr>
          <a:xfrm>
            <a:off x="1722120" y="3284352"/>
            <a:ext cx="874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spcAft>
                <a:spcPts val="1000"/>
              </a:spcAft>
            </a:pPr>
            <a:r>
              <a:rPr lang="en-US" sz="12000" b="0" i="0" u="none" strike="noStrike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Choose Music?</a:t>
            </a:r>
          </a:p>
        </p:txBody>
      </p:sp>
    </p:spTree>
    <p:extLst>
      <p:ext uri="{BB962C8B-B14F-4D97-AF65-F5344CB8AC3E}">
        <p14:creationId xmlns:p14="http://schemas.microsoft.com/office/powerpoint/2010/main" val="297333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F26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199" y="365126"/>
            <a:ext cx="10822497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About Choosing Music?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F155EA-BD76-41D8-9D7E-A858EFBD4CB0}"/>
              </a:ext>
            </a:extLst>
          </p:cNvPr>
          <p:cNvSpPr txBox="1"/>
          <p:nvPr/>
        </p:nvSpPr>
        <p:spPr>
          <a:xfrm>
            <a:off x="629175" y="2392505"/>
            <a:ext cx="11031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&lt;Director Name&gt; to learn more.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[insert program logo image]</a:t>
            </a:r>
          </a:p>
        </p:txBody>
      </p:sp>
    </p:spTree>
    <p:extLst>
      <p:ext uri="{BB962C8B-B14F-4D97-AF65-F5344CB8AC3E}">
        <p14:creationId xmlns:p14="http://schemas.microsoft.com/office/powerpoint/2010/main" val="19855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799F1F-1AD5-4BC3-BBC1-105DED9D1E38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8A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6E2EB-57DC-4007-A5E3-BABF2AA1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40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DCF92-0324-4113-B7D5-247FAB480995}"/>
              </a:ext>
            </a:extLst>
          </p:cNvPr>
          <p:cNvSpPr txBox="1"/>
          <p:nvPr/>
        </p:nvSpPr>
        <p:spPr>
          <a:xfrm>
            <a:off x="2869034" y="1638846"/>
            <a:ext cx="88755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students have fun while they learn.</a:t>
            </a:r>
          </a:p>
          <a:p>
            <a:r>
              <a:rPr lang="en-US" sz="4000" b="1" i="1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also: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3F50-2547-414C-820B-967A6F995B57}"/>
              </a:ext>
            </a:extLst>
          </p:cNvPr>
          <p:cNvSpPr txBox="1"/>
          <p:nvPr/>
        </p:nvSpPr>
        <p:spPr>
          <a:xfrm>
            <a:off x="2869034" y="2705789"/>
            <a:ext cx="7164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joy making music with their friends.</a:t>
            </a:r>
          </a:p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their emotions in an inviting and encouraging space.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to collaborate with others and champion their successes.</a:t>
            </a:r>
          </a:p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3600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sz="3600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cultures, building awareness and respect of all others.</a:t>
            </a:r>
          </a:p>
          <a:p>
            <a:pPr marL="457200" marR="0" indent="-457200" algn="l" rtl="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erson playing a violin&#10;&#10;Description automatically generated with low confidence">
            <a:extLst>
              <a:ext uri="{FF2B5EF4-FFF2-40B4-BE49-F238E27FC236}">
                <a16:creationId xmlns:a16="http://schemas.microsoft.com/office/drawing/2014/main" id="{C3811BA1-360F-4BB9-8088-3A6216689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3"/>
          <a:stretch/>
        </p:blipFill>
        <p:spPr>
          <a:xfrm>
            <a:off x="619937" y="3131368"/>
            <a:ext cx="1942200" cy="1400858"/>
          </a:xfrm>
          <a:prstGeom prst="rect">
            <a:avLst/>
          </a:prstGeom>
        </p:spPr>
      </p:pic>
      <p:pic>
        <p:nvPicPr>
          <p:cNvPr id="26" name="Picture 25" descr="A group of men singing&#10;&#10;Description automatically generated with low confidence">
            <a:extLst>
              <a:ext uri="{FF2B5EF4-FFF2-40B4-BE49-F238E27FC236}">
                <a16:creationId xmlns:a16="http://schemas.microsoft.com/office/drawing/2014/main" id="{9E25D1D9-4698-4E0D-8064-EC9D8E3DC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8" y="4693417"/>
            <a:ext cx="1942200" cy="1333644"/>
          </a:xfrm>
          <a:prstGeom prst="rect">
            <a:avLst/>
          </a:prstGeom>
        </p:spPr>
      </p:pic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3E9530C-3EAC-4B3F-8C67-ADADA212D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8" y="1559176"/>
            <a:ext cx="1954219" cy="14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7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799F1F-1AD5-4BC3-BBC1-105DED9D1E38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8A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6E2EB-57DC-4007-A5E3-BABF2AA1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40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383F50-2547-414C-820B-967A6F995B57}"/>
              </a:ext>
            </a:extLst>
          </p:cNvPr>
          <p:cNvSpPr txBox="1"/>
          <p:nvPr/>
        </p:nvSpPr>
        <p:spPr>
          <a:xfrm>
            <a:off x="2869034" y="2705789"/>
            <a:ext cx="7164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in other academic subjects as well.</a:t>
            </a:r>
          </a:p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lifelong friends through musical collaboration.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musical independence so music can always be part of their life.</a:t>
            </a:r>
          </a:p>
          <a:p>
            <a:pPr marL="571500" marR="0" indent="-571500" algn="l" rtl="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 skills and perseverance needed for success in every future endeavor.</a:t>
            </a:r>
          </a:p>
          <a:p>
            <a:pPr marR="0" algn="l" rtl="0">
              <a:spcAft>
                <a:spcPts val="2000"/>
              </a:spcAft>
            </a:pPr>
            <a:endParaRPr lang="en-US" sz="26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5E196-99BD-42CC-BF9B-A76DA1581580}"/>
              </a:ext>
            </a:extLst>
          </p:cNvPr>
          <p:cNvSpPr txBox="1"/>
          <p:nvPr/>
        </p:nvSpPr>
        <p:spPr>
          <a:xfrm>
            <a:off x="2869034" y="1638846"/>
            <a:ext cx="88755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none" strike="noStrike" baseline="30000" dirty="0">
                <a:solidFill>
                  <a:srgbClr val="2540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students have fun while they learn.</a:t>
            </a:r>
          </a:p>
          <a:p>
            <a:r>
              <a:rPr lang="en-US" sz="4000" b="1" i="1" u="none" strike="noStrike" baseline="30000" dirty="0">
                <a:solidFill>
                  <a:srgbClr val="8A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also:</a:t>
            </a:r>
          </a:p>
        </p:txBody>
      </p:sp>
      <p:pic>
        <p:nvPicPr>
          <p:cNvPr id="11" name="Picture 10" descr="A group of people playing instruments&#10;&#10;Description automatically generated with low confidence">
            <a:extLst>
              <a:ext uri="{FF2B5EF4-FFF2-40B4-BE49-F238E27FC236}">
                <a16:creationId xmlns:a16="http://schemas.microsoft.com/office/drawing/2014/main" id="{785F070E-9BD3-4840-846A-2A754A537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3" y="1608725"/>
            <a:ext cx="1935882" cy="1422873"/>
          </a:xfrm>
          <a:prstGeom prst="rect">
            <a:avLst/>
          </a:prstGeom>
        </p:spPr>
      </p:pic>
      <p:pic>
        <p:nvPicPr>
          <p:cNvPr id="13" name="Picture 12" descr="A picture containing person, stage, dressed, concert band&#10;&#10;Description automatically generated">
            <a:extLst>
              <a:ext uri="{FF2B5EF4-FFF2-40B4-BE49-F238E27FC236}">
                <a16:creationId xmlns:a16="http://schemas.microsoft.com/office/drawing/2014/main" id="{EDE94EF1-C34D-46DC-B5BF-14025017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2" y="3184009"/>
            <a:ext cx="1935882" cy="1303494"/>
          </a:xfrm>
          <a:prstGeom prst="rect">
            <a:avLst/>
          </a:prstGeom>
        </p:spPr>
      </p:pic>
      <p:pic>
        <p:nvPicPr>
          <p:cNvPr id="16" name="Picture 15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50E46A52-9098-439E-B3AA-2C86DB3A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3" y="4656431"/>
            <a:ext cx="1944701" cy="14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2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00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021CA-9F3E-41F8-BDC6-5DBE43C6457D}"/>
              </a:ext>
            </a:extLst>
          </p:cNvPr>
          <p:cNvSpPr txBox="1"/>
          <p:nvPr/>
        </p:nvSpPr>
        <p:spPr>
          <a:xfrm>
            <a:off x="1417735" y="2637024"/>
            <a:ext cx="8145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spcAft>
                <a:spcPts val="1000"/>
              </a:spcAft>
            </a:pPr>
            <a:r>
              <a:rPr lang="en-US" sz="4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theory of relativity occurred to me by intuition, and music is the driving force behind this intuition. My parents had me study the violin from the time I was six. My new discovery is the result of musical perception.”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BBBD3-D845-4E96-A7A8-670B3D2FFB40}"/>
              </a:ext>
            </a:extLst>
          </p:cNvPr>
          <p:cNvSpPr txBox="1"/>
          <p:nvPr/>
        </p:nvSpPr>
        <p:spPr>
          <a:xfrm>
            <a:off x="1417735" y="4668520"/>
            <a:ext cx="284387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spcAft>
                <a:spcPts val="1000"/>
              </a:spcAft>
            </a:pPr>
            <a:r>
              <a:rPr lang="en-US" sz="3200" b="1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lbert Einstein, Theoretical Physicist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7D1DCA-3FE1-46AC-8BB3-F7A49DC97303}"/>
              </a:ext>
            </a:extLst>
          </p:cNvPr>
          <p:cNvSpPr txBox="1"/>
          <p:nvPr/>
        </p:nvSpPr>
        <p:spPr>
          <a:xfrm>
            <a:off x="1417735" y="1915604"/>
            <a:ext cx="887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u="none" strike="noStrike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just about pursuing a career in music</a:t>
            </a:r>
          </a:p>
        </p:txBody>
      </p:sp>
    </p:spTree>
    <p:extLst>
      <p:ext uri="{BB962C8B-B14F-4D97-AF65-F5344CB8AC3E}">
        <p14:creationId xmlns:p14="http://schemas.microsoft.com/office/powerpoint/2010/main" val="401072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00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8346C-D369-4EF6-AECD-5D09EF55CC23}"/>
              </a:ext>
            </a:extLst>
          </p:cNvPr>
          <p:cNvSpPr txBox="1"/>
          <p:nvPr/>
        </p:nvSpPr>
        <p:spPr>
          <a:xfrm>
            <a:off x="1417735" y="1915604"/>
            <a:ext cx="887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u="none" strike="noStrike" baseline="30000" dirty="0">
                <a:solidFill>
                  <a:srgbClr val="F263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just about pursuing a career in music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35572-4E7E-4A34-B873-C35E606D22FB}"/>
              </a:ext>
            </a:extLst>
          </p:cNvPr>
          <p:cNvSpPr txBox="1"/>
          <p:nvPr/>
        </p:nvSpPr>
        <p:spPr>
          <a:xfrm>
            <a:off x="1493238" y="2681694"/>
            <a:ext cx="6988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spcAft>
                <a:spcPts val="1000"/>
              </a:spcAft>
            </a:pPr>
            <a:r>
              <a:rPr lang="en-US" sz="4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“It is in Apple’s DNA that technology alone is not enough—it’s technology married with liberal arts, married with the humanities, that yields us the results that make our heart sing.”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968B2-CB56-43DB-B133-5F5D445962D3}"/>
              </a:ext>
            </a:extLst>
          </p:cNvPr>
          <p:cNvSpPr txBox="1"/>
          <p:nvPr/>
        </p:nvSpPr>
        <p:spPr>
          <a:xfrm>
            <a:off x="1493238" y="4740446"/>
            <a:ext cx="278514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>
              <a:spcAft>
                <a:spcPts val="1000"/>
              </a:spcAft>
            </a:pPr>
            <a:r>
              <a:rPr lang="en-US" sz="3200" b="1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Jobs, A</a:t>
            </a:r>
            <a: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pple Inc.</a:t>
            </a:r>
            <a:br>
              <a:rPr lang="en-US" sz="3200" b="1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Co-founder</a:t>
            </a:r>
            <a:endParaRPr lang="en-US" sz="3200" b="1" i="0" u="none" strike="noStrike" baseline="30000" dirty="0">
              <a:solidFill>
                <a:srgbClr val="717C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00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BD50C-1EAB-4644-AABD-3452A5A09A52}"/>
              </a:ext>
            </a:extLst>
          </p:cNvPr>
          <p:cNvSpPr txBox="1"/>
          <p:nvPr/>
        </p:nvSpPr>
        <p:spPr>
          <a:xfrm>
            <a:off x="1442293" y="2780782"/>
            <a:ext cx="7387882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spcAft>
                <a:spcPts val="1000"/>
              </a:spcAft>
            </a:pPr>
            <a:r>
              <a:rPr lang="en-US" sz="42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believe the foundation for any success I have had is derived more from my music education than my engineering study.”</a:t>
            </a:r>
          </a:p>
          <a:p>
            <a:pPr marR="0" rtl="0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E24A5-C5D1-46D0-8343-A161B1CB04A8}"/>
              </a:ext>
            </a:extLst>
          </p:cNvPr>
          <p:cNvSpPr txBox="1"/>
          <p:nvPr/>
        </p:nvSpPr>
        <p:spPr>
          <a:xfrm>
            <a:off x="1442293" y="4330972"/>
            <a:ext cx="6094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Borland</a:t>
            </a:r>
            <a:b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Former Amazon Web Services </a:t>
            </a:r>
          </a:p>
          <a:p>
            <a:pPr marR="0" rtl="0"/>
            <a:r>
              <a:rPr lang="en-US" sz="3200" b="1" i="0" u="none" strike="noStrike" baseline="30000" dirty="0">
                <a:solidFill>
                  <a:srgbClr val="717C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Machine Learning Acceleration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606AC-F9CF-4F94-83B1-9720603615FB}"/>
              </a:ext>
            </a:extLst>
          </p:cNvPr>
          <p:cNvSpPr txBox="1"/>
          <p:nvPr/>
        </p:nvSpPr>
        <p:spPr>
          <a:xfrm>
            <a:off x="1417735" y="1915604"/>
            <a:ext cx="887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u="none" strike="noStrike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just about pursuing a career in music</a:t>
            </a:r>
          </a:p>
        </p:txBody>
      </p:sp>
    </p:spTree>
    <p:extLst>
      <p:ext uri="{BB962C8B-B14F-4D97-AF65-F5344CB8AC3E}">
        <p14:creationId xmlns:p14="http://schemas.microsoft.com/office/powerpoint/2010/main" val="6774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5C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8846C-3D05-460F-BCC1-B7792340B685}"/>
              </a:ext>
            </a:extLst>
          </p:cNvPr>
          <p:cNvSpPr txBox="1"/>
          <p:nvPr/>
        </p:nvSpPr>
        <p:spPr>
          <a:xfrm>
            <a:off x="746621" y="2020465"/>
            <a:ext cx="418610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Middle schooler Emma says music is like a language—you can tell a story with it.</a:t>
            </a:r>
          </a:p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it teaches skills like focus and hard work, music also brings people together like a family.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Online Media 7" title="Music Brings People Together">
            <a:hlinkClick r:id="" action="ppaction://media"/>
            <a:extLst>
              <a:ext uri="{FF2B5EF4-FFF2-40B4-BE49-F238E27FC236}">
                <a16:creationId xmlns:a16="http://schemas.microsoft.com/office/drawing/2014/main" id="{820A720E-AA45-4C8F-89B2-8A291F75F3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59820" y="2020465"/>
            <a:ext cx="6213911" cy="3510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BF589-972C-4372-BEC1-5A62EBA01459}"/>
              </a:ext>
            </a:extLst>
          </p:cNvPr>
          <p:cNvSpPr txBox="1"/>
          <p:nvPr/>
        </p:nvSpPr>
        <p:spPr>
          <a:xfrm>
            <a:off x="5578465" y="5654060"/>
            <a:ext cx="569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https://youtu.be/U93BbIZ_vxA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5C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8846C-3D05-460F-BCC1-B7792340B685}"/>
              </a:ext>
            </a:extLst>
          </p:cNvPr>
          <p:cNvSpPr txBox="1"/>
          <p:nvPr/>
        </p:nvSpPr>
        <p:spPr>
          <a:xfrm>
            <a:off x="746621" y="2020465"/>
            <a:ext cx="4186106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When Jamsel got into middle school music, he felt welcomed and found the place where he belonged.</a:t>
            </a:r>
          </a:p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Now he wants to be a band director so he can share his passion with others. </a:t>
            </a:r>
            <a:br>
              <a:rPr lang="en-US" sz="2400" dirty="0"/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edia 1" title="Music Makes Me the Best Version of Me">
            <a:hlinkClick r:id="" action="ppaction://media"/>
            <a:extLst>
              <a:ext uri="{FF2B5EF4-FFF2-40B4-BE49-F238E27FC236}">
                <a16:creationId xmlns:a16="http://schemas.microsoft.com/office/drawing/2014/main" id="{D22BB812-E240-4792-AF1D-6A94F54626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18947" y="2082276"/>
            <a:ext cx="6648605" cy="3756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47907-F76A-4981-9CDC-7AAAF6B9EDA6}"/>
              </a:ext>
            </a:extLst>
          </p:cNvPr>
          <p:cNvSpPr txBox="1"/>
          <p:nvPr/>
        </p:nvSpPr>
        <p:spPr>
          <a:xfrm>
            <a:off x="5972286" y="5838738"/>
            <a:ext cx="569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https://youtu.be/OPcmjx_lzAQ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34EA0-B1F4-45B9-A9E5-4208997EDFDE}"/>
              </a:ext>
            </a:extLst>
          </p:cNvPr>
          <p:cNvSpPr/>
          <p:nvPr/>
        </p:nvSpPr>
        <p:spPr>
          <a:xfrm>
            <a:off x="629174" y="486561"/>
            <a:ext cx="11031523" cy="906011"/>
          </a:xfrm>
          <a:prstGeom prst="rect">
            <a:avLst/>
          </a:prstGeom>
          <a:solidFill>
            <a:srgbClr val="5C3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5408F"/>
              </a:solidFill>
              <a:highlight>
                <a:srgbClr val="25408F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A65B23-4F2F-45F1-9157-531D5AF13E6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19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Choose Music?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8846C-3D05-460F-BCC1-B7792340B685}"/>
              </a:ext>
            </a:extLst>
          </p:cNvPr>
          <p:cNvSpPr txBox="1"/>
          <p:nvPr/>
        </p:nvSpPr>
        <p:spPr>
          <a:xfrm>
            <a:off x="746621" y="1915962"/>
            <a:ext cx="4186106" cy="31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Joyce says the best part </a:t>
            </a:r>
            <a:b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</a:b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of music is being a part of something bigger than yourself. </a:t>
            </a:r>
          </a:p>
          <a:p>
            <a:pPr>
              <a:spcAft>
                <a:spcPts val="1000"/>
              </a:spcAft>
            </a:pP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She plans to go to medical school and knows music </a:t>
            </a:r>
            <a:b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</a:br>
            <a:r>
              <a:rPr lang="en-US" sz="2400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will always be part of her life. </a:t>
            </a:r>
            <a:br>
              <a:rPr lang="en-US" sz="2400" dirty="0"/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nline Media 4" title="Music Connects Us">
            <a:hlinkClick r:id="" action="ppaction://media"/>
            <a:extLst>
              <a:ext uri="{FF2B5EF4-FFF2-40B4-BE49-F238E27FC236}">
                <a16:creationId xmlns:a16="http://schemas.microsoft.com/office/drawing/2014/main" id="{55C6518F-33E9-4BC2-BC23-9C4924BAB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95966" y="1993900"/>
            <a:ext cx="6562326" cy="3707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51F95-13F8-445E-8209-3EEDB1DAC288}"/>
              </a:ext>
            </a:extLst>
          </p:cNvPr>
          <p:cNvSpPr txBox="1"/>
          <p:nvPr/>
        </p:nvSpPr>
        <p:spPr>
          <a:xfrm>
            <a:off x="5963026" y="5701614"/>
            <a:ext cx="569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https://youtu.be/MdxjENsKpQY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456</Words>
  <Application>Microsoft Office PowerPoint</Application>
  <PresentationFormat>Widescreen</PresentationFormat>
  <Paragraphs>44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Calibri Light</vt:lpstr>
      <vt:lpstr>Roboto</vt:lpstr>
      <vt:lpstr>Calibri</vt:lpstr>
      <vt:lpstr>Arial</vt:lpstr>
      <vt:lpstr>Office Theme</vt:lpstr>
      <vt:lpstr>PowerPoint Presentation</vt:lpstr>
      <vt:lpstr>Why Choose Music?</vt:lpstr>
      <vt:lpstr>Why Choose Music?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Choose Music?</dc:title>
  <dc:creator>Karen Cross</dc:creator>
  <cp:lastModifiedBy>Karen Cross</cp:lastModifiedBy>
  <cp:revision>2</cp:revision>
  <dcterms:created xsi:type="dcterms:W3CDTF">2021-04-27T15:19:21Z</dcterms:created>
  <dcterms:modified xsi:type="dcterms:W3CDTF">2023-09-01T15:10:56Z</dcterms:modified>
</cp:coreProperties>
</file>